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5" r:id="rId8"/>
    <p:sldId id="262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6" d="100"/>
          <a:sy n="96" d="100"/>
        </p:scale>
        <p:origin x="-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15BCB10-2B54-8646-BAF9-A62061F232AF}" type="datetimeFigureOut">
              <a:rPr lang="en-US" smtClean="0"/>
              <a:pPr/>
              <a:t>11/19/08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7140698-3470-1D42-A92E-E33372C7F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adio.feld.cvut.cz/personal/mikulak/MK/MK07_semestralky/Vyvojove_trendy_site_GSM_a_UMT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forum.nokia.com/index.php/AT_Comman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458200" cy="1673352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Projekt</a:t>
            </a:r>
            <a:r>
              <a:rPr lang="en-US" dirty="0" smtClean="0"/>
              <a:t> č.2 </a:t>
            </a:r>
            <a:br>
              <a:rPr lang="en-US" dirty="0" smtClean="0"/>
            </a:br>
            <a:r>
              <a:rPr lang="en-US" sz="3111" dirty="0" err="1" smtClean="0"/>
              <a:t>Sítě</a:t>
            </a:r>
            <a:r>
              <a:rPr lang="en-US" sz="3111" dirty="0" smtClean="0"/>
              <a:t> GSM, </a:t>
            </a:r>
            <a:r>
              <a:rPr lang="en-US" sz="3111" dirty="0" err="1" smtClean="0"/>
              <a:t>datové</a:t>
            </a:r>
            <a:r>
              <a:rPr lang="en-US" sz="3111" dirty="0" smtClean="0"/>
              <a:t> </a:t>
            </a:r>
            <a:r>
              <a:rPr lang="en-US" sz="3111" dirty="0" err="1" smtClean="0"/>
              <a:t>přenosy</a:t>
            </a:r>
            <a:r>
              <a:rPr lang="en-US" sz="3111" dirty="0" smtClean="0"/>
              <a:t> GPRS, HSCSD, EDGE</a:t>
            </a:r>
            <a:endParaRPr lang="en-US" sz="311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Dohnal, </a:t>
            </a:r>
            <a:r>
              <a:rPr lang="en-US" dirty="0" err="1" smtClean="0"/>
              <a:t>Jakub</a:t>
            </a:r>
            <a:r>
              <a:rPr lang="en-US" dirty="0" smtClean="0"/>
              <a:t> </a:t>
            </a:r>
            <a:r>
              <a:rPr lang="en-US" dirty="0" err="1" smtClean="0"/>
              <a:t>Hujer</a:t>
            </a:r>
            <a:r>
              <a:rPr lang="en-US" dirty="0" smtClean="0"/>
              <a:t>, </a:t>
            </a:r>
            <a:r>
              <a:rPr lang="en-US" dirty="0" err="1" smtClean="0"/>
              <a:t>Tomáš</a:t>
            </a:r>
            <a:r>
              <a:rPr lang="en-US" dirty="0" smtClean="0"/>
              <a:t> </a:t>
            </a:r>
            <a:r>
              <a:rPr lang="en-US" dirty="0" err="1" smtClean="0"/>
              <a:t>Valenta</a:t>
            </a:r>
            <a:r>
              <a:rPr lang="en-US" dirty="0" smtClean="0"/>
              <a:t>, </a:t>
            </a:r>
            <a:r>
              <a:rPr lang="en-US" dirty="0" err="1" smtClean="0"/>
              <a:t>Obrad</a:t>
            </a:r>
            <a:r>
              <a:rPr lang="en-US" dirty="0" smtClean="0"/>
              <a:t> </a:t>
            </a:r>
            <a:r>
              <a:rPr lang="en-US" dirty="0" err="1" smtClean="0"/>
              <a:t>Acimovic</a:t>
            </a:r>
            <a:r>
              <a:rPr lang="en-US" dirty="0" smtClean="0"/>
              <a:t>, </a:t>
            </a:r>
            <a:r>
              <a:rPr lang="en-US" dirty="0" err="1" smtClean="0"/>
              <a:t>Rajko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/>
              <a:t>adicevic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Závěr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všechna</a:t>
            </a:r>
            <a:r>
              <a:rPr lang="en-US" dirty="0" smtClean="0"/>
              <a:t> </a:t>
            </a:r>
            <a:r>
              <a:rPr lang="en-US" dirty="0" err="1" smtClean="0"/>
              <a:t>měření</a:t>
            </a:r>
            <a:r>
              <a:rPr lang="en-US" dirty="0" smtClean="0"/>
              <a:t> se </a:t>
            </a:r>
            <a:r>
              <a:rPr lang="en-US" dirty="0" err="1" smtClean="0"/>
              <a:t>podařilo</a:t>
            </a:r>
            <a:r>
              <a:rPr lang="en-US" dirty="0" smtClean="0"/>
              <a:t> </a:t>
            </a:r>
            <a:r>
              <a:rPr lang="en-US" dirty="0" err="1" smtClean="0"/>
              <a:t>uskutečnit</a:t>
            </a:r>
            <a:endParaRPr lang="en-US" dirty="0" smtClean="0"/>
          </a:p>
          <a:p>
            <a:r>
              <a:rPr lang="en-US" dirty="0" err="1" smtClean="0"/>
              <a:t>problémy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měření</a:t>
            </a:r>
            <a:r>
              <a:rPr lang="en-US" dirty="0" smtClean="0"/>
              <a:t> </a:t>
            </a:r>
            <a:r>
              <a:rPr lang="en-US" dirty="0" err="1" smtClean="0"/>
              <a:t>rychlosti</a:t>
            </a:r>
            <a:r>
              <a:rPr lang="en-US" dirty="0" smtClean="0"/>
              <a:t> (</a:t>
            </a:r>
            <a:r>
              <a:rPr lang="en-US" dirty="0" err="1" smtClean="0"/>
              <a:t>rychlost.cz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nalezení</a:t>
            </a:r>
            <a:r>
              <a:rPr lang="en-US" dirty="0" smtClean="0"/>
              <a:t> </a:t>
            </a:r>
            <a:r>
              <a:rPr lang="en-US" dirty="0" err="1" smtClean="0"/>
              <a:t>spektra</a:t>
            </a:r>
            <a:r>
              <a:rPr lang="en-US" dirty="0" smtClean="0"/>
              <a:t> + </a:t>
            </a:r>
            <a:r>
              <a:rPr lang="en-US" dirty="0" err="1" smtClean="0"/>
              <a:t>zachycení</a:t>
            </a:r>
            <a:r>
              <a:rPr lang="en-US" dirty="0" smtClean="0"/>
              <a:t> </a:t>
            </a:r>
            <a:r>
              <a:rPr lang="en-US" dirty="0" err="1" smtClean="0"/>
              <a:t>hovor</a:t>
            </a:r>
            <a:endParaRPr lang="en-US" dirty="0" smtClean="0"/>
          </a:p>
          <a:p>
            <a:r>
              <a:rPr lang="en-US" dirty="0" err="1" smtClean="0"/>
              <a:t>materiály</a:t>
            </a:r>
            <a:r>
              <a:rPr lang="en-US" dirty="0" smtClean="0"/>
              <a:t>: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hlinkClick r:id="rId2"/>
              </a:rPr>
              <a:t>http://radio.feld.cvut.cz/personal/mikulak/MK/MK07_semestralky/Vyvojove_trendy_site_GSM_a_UMTS.pdf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http://</a:t>
            </a:r>
            <a:r>
              <a:rPr lang="en-US" sz="1800" dirty="0" err="1" smtClean="0">
                <a:solidFill>
                  <a:srgbClr val="0000FF"/>
                </a:solidFill>
              </a:rPr>
              <a:t>wiki.forum.nokia.com/index.php/AT_Commands</a:t>
            </a:r>
            <a:endParaRPr lang="en-US" sz="1800" dirty="0" smtClean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</a:t>
            </a:r>
            <a:r>
              <a:rPr lang="en-US" sz="3600" dirty="0" err="1" smtClean="0"/>
              <a:t>Odeslání</a:t>
            </a:r>
            <a:r>
              <a:rPr lang="en-US" sz="3600" dirty="0" smtClean="0"/>
              <a:t>  SMS </a:t>
            </a:r>
            <a:r>
              <a:rPr lang="en-US" sz="3600" dirty="0" err="1" smtClean="0"/>
              <a:t>pomocí</a:t>
            </a:r>
            <a:r>
              <a:rPr lang="en-US" sz="3600" dirty="0" smtClean="0"/>
              <a:t>  AT </a:t>
            </a:r>
            <a:r>
              <a:rPr lang="en-US" sz="3600" dirty="0" err="1" smtClean="0"/>
              <a:t>příkazů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teorie</a:t>
            </a:r>
            <a:r>
              <a:rPr lang="en-US" dirty="0" smtClean="0"/>
              <a:t>: AT commands for Nokia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595" dirty="0" smtClean="0">
                <a:solidFill>
                  <a:srgbClr val="0000FF"/>
                </a:solidFill>
                <a:hlinkClick r:id="rId2"/>
              </a:rPr>
              <a:t>http://wiki.forum.nokia.com/index.php/AT_Commands</a:t>
            </a:r>
            <a:endParaRPr lang="en-US" sz="2595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AT </a:t>
            </a:r>
          </a:p>
          <a:p>
            <a:pPr lvl="1"/>
            <a:r>
              <a:rPr lang="en-US" dirty="0" smtClean="0"/>
              <a:t>test </a:t>
            </a:r>
            <a:r>
              <a:rPr lang="en-US" dirty="0" err="1" smtClean="0"/>
              <a:t>připravenosti</a:t>
            </a:r>
            <a:endParaRPr lang="en-US" dirty="0" smtClean="0"/>
          </a:p>
          <a:p>
            <a:r>
              <a:rPr lang="en-US" dirty="0" smtClean="0"/>
              <a:t>AT+CMGF=11</a:t>
            </a:r>
          </a:p>
          <a:p>
            <a:pPr lvl="1"/>
            <a:r>
              <a:rPr lang="en-US" dirty="0" err="1" smtClean="0"/>
              <a:t>typ</a:t>
            </a:r>
            <a:r>
              <a:rPr lang="en-US" dirty="0" smtClean="0"/>
              <a:t> </a:t>
            </a:r>
            <a:r>
              <a:rPr lang="en-US" dirty="0" err="1" smtClean="0"/>
              <a:t>zprávy</a:t>
            </a:r>
            <a:r>
              <a:rPr lang="en-US" dirty="0" smtClean="0"/>
              <a:t> = </a:t>
            </a:r>
            <a:r>
              <a:rPr lang="en-US" dirty="0" err="1" smtClean="0"/>
              <a:t>sms</a:t>
            </a:r>
            <a:endParaRPr lang="en-US" dirty="0" smtClean="0"/>
          </a:p>
          <a:p>
            <a:r>
              <a:rPr lang="en-US" dirty="0" smtClean="0"/>
              <a:t>AT+CMGS “</a:t>
            </a:r>
            <a:r>
              <a:rPr lang="en-US" dirty="0" err="1" smtClean="0"/>
              <a:t>telefonní</a:t>
            </a:r>
            <a:r>
              <a:rPr lang="en-US" dirty="0" smtClean="0"/>
              <a:t> </a:t>
            </a:r>
            <a:r>
              <a:rPr lang="en-US" dirty="0" err="1" smtClean="0"/>
              <a:t>číslo</a:t>
            </a:r>
            <a:r>
              <a:rPr lang="en-US" dirty="0" smtClean="0"/>
              <a:t> </a:t>
            </a:r>
            <a:r>
              <a:rPr lang="en-US" dirty="0" err="1" smtClean="0"/>
              <a:t>příjemce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poslat</a:t>
            </a:r>
            <a:r>
              <a:rPr lang="en-US" dirty="0" smtClean="0"/>
              <a:t> </a:t>
            </a:r>
            <a:r>
              <a:rPr lang="en-US" dirty="0" err="1" smtClean="0"/>
              <a:t>zprávu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</a:t>
            </a:r>
            <a:r>
              <a:rPr lang="en-US" sz="4000" dirty="0" err="1" smtClean="0"/>
              <a:t>Odeslání</a:t>
            </a:r>
            <a:r>
              <a:rPr lang="en-US" sz="4000" dirty="0" smtClean="0"/>
              <a:t>  SMS </a:t>
            </a:r>
            <a:r>
              <a:rPr lang="en-US" sz="4000" dirty="0" err="1" smtClean="0"/>
              <a:t>pomocí</a:t>
            </a:r>
            <a:r>
              <a:rPr lang="en-US" sz="4000" dirty="0" smtClean="0"/>
              <a:t>  AT </a:t>
            </a:r>
            <a:r>
              <a:rPr lang="en-US" sz="4000" dirty="0" err="1" smtClean="0"/>
              <a:t>příkazů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Nokia 6230i, USB CA-53, </a:t>
            </a:r>
            <a:r>
              <a:rPr lang="en-US" dirty="0" err="1" smtClean="0"/>
              <a:t>Hyperterminal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73816"/>
            <a:ext cx="3707936" cy="2526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14" y="3352800"/>
            <a:ext cx="361728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Datové</a:t>
            </a:r>
            <a:r>
              <a:rPr lang="en-US" dirty="0" smtClean="0"/>
              <a:t> </a:t>
            </a:r>
            <a:r>
              <a:rPr lang="en-US" dirty="0" err="1" smtClean="0"/>
              <a:t>přenosy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CDS (HSCDS)</a:t>
            </a:r>
          </a:p>
          <a:p>
            <a:pPr lvl="1"/>
            <a:r>
              <a:rPr lang="en-US" sz="1800" dirty="0" err="1" smtClean="0"/>
              <a:t>zvyšuje</a:t>
            </a:r>
            <a:r>
              <a:rPr lang="en-US" sz="1800" dirty="0" smtClean="0"/>
              <a:t> </a:t>
            </a:r>
            <a:r>
              <a:rPr lang="en-US" sz="1800" dirty="0" err="1" smtClean="0"/>
              <a:t>přenosovou</a:t>
            </a:r>
            <a:r>
              <a:rPr lang="en-US" sz="1800" dirty="0" smtClean="0"/>
              <a:t> </a:t>
            </a:r>
            <a:r>
              <a:rPr lang="en-US" sz="1800" dirty="0" err="1" smtClean="0"/>
              <a:t>rychlost</a:t>
            </a:r>
            <a:r>
              <a:rPr lang="en-US" sz="1800" dirty="0" smtClean="0"/>
              <a:t> </a:t>
            </a:r>
            <a:r>
              <a:rPr lang="en-US" sz="1800" dirty="0" err="1" smtClean="0"/>
              <a:t>současným</a:t>
            </a:r>
            <a:r>
              <a:rPr lang="en-US" sz="1800" dirty="0" smtClean="0"/>
              <a:t> </a:t>
            </a:r>
            <a:r>
              <a:rPr lang="en-US" sz="1800" dirty="0" err="1" smtClean="0"/>
              <a:t>využitím</a:t>
            </a:r>
            <a:r>
              <a:rPr lang="en-US" sz="1800" dirty="0" smtClean="0"/>
              <a:t> </a:t>
            </a:r>
            <a:r>
              <a:rPr lang="en-US" sz="1800" dirty="0" err="1" smtClean="0"/>
              <a:t>více</a:t>
            </a:r>
            <a:r>
              <a:rPr lang="en-US" sz="1800" dirty="0" smtClean="0"/>
              <a:t> </a:t>
            </a:r>
            <a:r>
              <a:rPr lang="en-US" sz="1800" dirty="0" err="1" smtClean="0"/>
              <a:t>kanálů</a:t>
            </a:r>
            <a:r>
              <a:rPr lang="en-US" sz="1800" dirty="0" smtClean="0"/>
              <a:t> (</a:t>
            </a:r>
            <a:r>
              <a:rPr lang="en-US" sz="1800" dirty="0" err="1" smtClean="0"/>
              <a:t>až</a:t>
            </a:r>
            <a:r>
              <a:rPr lang="en-US" sz="1800" dirty="0" smtClean="0"/>
              <a:t> 8 </a:t>
            </a:r>
            <a:r>
              <a:rPr lang="en-US" sz="1800" dirty="0" err="1" smtClean="0"/>
              <a:t>kanálů</a:t>
            </a:r>
            <a:r>
              <a:rPr lang="en-US" sz="1800" dirty="0" smtClean="0"/>
              <a:t>) </a:t>
            </a:r>
          </a:p>
          <a:p>
            <a:pPr lvl="1"/>
            <a:r>
              <a:rPr lang="en-US" sz="1800" dirty="0" err="1" smtClean="0"/>
              <a:t>zařízení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skutečnosti</a:t>
            </a:r>
            <a:r>
              <a:rPr lang="en-US" sz="1800" dirty="0" smtClean="0"/>
              <a:t> </a:t>
            </a:r>
            <a:r>
              <a:rPr lang="en-US" sz="1800" dirty="0" err="1" smtClean="0"/>
              <a:t>podporující</a:t>
            </a:r>
            <a:r>
              <a:rPr lang="en-US" sz="1800" dirty="0" smtClean="0"/>
              <a:t> </a:t>
            </a:r>
            <a:r>
              <a:rPr lang="en-US" sz="1800" dirty="0" err="1" smtClean="0"/>
              <a:t>přenos</a:t>
            </a:r>
            <a:r>
              <a:rPr lang="en-US" sz="1800" dirty="0" smtClean="0"/>
              <a:t> </a:t>
            </a:r>
            <a:r>
              <a:rPr lang="en-US" sz="1800" dirty="0" err="1" smtClean="0"/>
              <a:t>pouze</a:t>
            </a:r>
            <a:r>
              <a:rPr lang="en-US" sz="1800" dirty="0" smtClean="0"/>
              <a:t> </a:t>
            </a:r>
            <a:r>
              <a:rPr lang="en-US" sz="1800" dirty="0" err="1" smtClean="0"/>
              <a:t>pomocí</a:t>
            </a:r>
            <a:r>
              <a:rPr lang="en-US" sz="1800" dirty="0" smtClean="0"/>
              <a:t> </a:t>
            </a:r>
            <a:r>
              <a:rPr lang="en-US" sz="1800" dirty="0" err="1" smtClean="0"/>
              <a:t>čtyř</a:t>
            </a:r>
            <a:r>
              <a:rPr lang="en-US" sz="1800" dirty="0" smtClean="0"/>
              <a:t> </a:t>
            </a:r>
            <a:r>
              <a:rPr lang="en-US" sz="1800" dirty="0" err="1" smtClean="0"/>
              <a:t>kanálů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43,2 </a:t>
            </a:r>
            <a:r>
              <a:rPr lang="en-US" sz="1800" dirty="0" err="1" smtClean="0"/>
              <a:t>kBit/s</a:t>
            </a:r>
            <a:r>
              <a:rPr lang="en-US" sz="1800" dirty="0" smtClean="0"/>
              <a:t> download; 14,4 </a:t>
            </a:r>
            <a:r>
              <a:rPr lang="en-US" sz="1800" dirty="0" err="1" smtClean="0"/>
              <a:t>kbit/s</a:t>
            </a:r>
            <a:r>
              <a:rPr lang="en-US" sz="1800" dirty="0" smtClean="0"/>
              <a:t> upload</a:t>
            </a:r>
          </a:p>
          <a:p>
            <a:r>
              <a:rPr lang="en-US" dirty="0" smtClean="0"/>
              <a:t>GPRS (EGPRS = EDGE)</a:t>
            </a:r>
          </a:p>
          <a:p>
            <a:pPr lvl="1"/>
            <a:r>
              <a:rPr lang="en-US" sz="1800" dirty="0" err="1" smtClean="0"/>
              <a:t>funguje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principu</a:t>
            </a:r>
            <a:r>
              <a:rPr lang="en-US" sz="1800" dirty="0" smtClean="0"/>
              <a:t> </a:t>
            </a:r>
            <a:r>
              <a:rPr lang="en-US" sz="1800" dirty="0" err="1" smtClean="0"/>
              <a:t>přepojování</a:t>
            </a:r>
            <a:r>
              <a:rPr lang="en-US" sz="1800" dirty="0" smtClean="0"/>
              <a:t> </a:t>
            </a:r>
            <a:r>
              <a:rPr lang="en-US" sz="1800" dirty="0" err="1" smtClean="0"/>
              <a:t>paketů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max. </a:t>
            </a:r>
            <a:r>
              <a:rPr lang="en-US" sz="1800" dirty="0" err="1" smtClean="0"/>
              <a:t>přenosová</a:t>
            </a:r>
            <a:r>
              <a:rPr lang="en-US" sz="1800" dirty="0" smtClean="0"/>
              <a:t> </a:t>
            </a:r>
            <a:r>
              <a:rPr lang="en-US" sz="1800" dirty="0" err="1" smtClean="0"/>
              <a:t>rychlost</a:t>
            </a:r>
            <a:r>
              <a:rPr lang="en-US" sz="1800" dirty="0" smtClean="0"/>
              <a:t> 171,2 </a:t>
            </a:r>
            <a:r>
              <a:rPr lang="en-US" sz="1800" dirty="0" err="1" smtClean="0"/>
              <a:t>kbit/s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EDGE </a:t>
            </a:r>
            <a:r>
              <a:rPr lang="en-US" sz="1800" dirty="0" err="1" smtClean="0"/>
              <a:t>zavádí</a:t>
            </a:r>
            <a:r>
              <a:rPr lang="en-US" sz="1800" dirty="0" smtClean="0"/>
              <a:t> </a:t>
            </a:r>
            <a:r>
              <a:rPr lang="en-US" sz="1800" dirty="0" err="1" smtClean="0"/>
              <a:t>propustnější</a:t>
            </a:r>
            <a:r>
              <a:rPr lang="en-US" sz="1800" dirty="0" smtClean="0"/>
              <a:t> </a:t>
            </a:r>
            <a:r>
              <a:rPr lang="en-US" sz="1800" dirty="0" err="1" smtClean="0"/>
              <a:t>modulaci</a:t>
            </a:r>
            <a:r>
              <a:rPr lang="en-US" sz="1800" dirty="0" smtClean="0"/>
              <a:t> 8 PSK </a:t>
            </a:r>
          </a:p>
          <a:p>
            <a:pPr lvl="1"/>
            <a:r>
              <a:rPr lang="en-US" sz="1800" dirty="0" smtClean="0"/>
              <a:t>EDGE je </a:t>
            </a:r>
            <a:r>
              <a:rPr lang="en-US" sz="1800" dirty="0" err="1" smtClean="0"/>
              <a:t>asi</a:t>
            </a:r>
            <a:r>
              <a:rPr lang="en-US" sz="1800" dirty="0" smtClean="0"/>
              <a:t> 3x </a:t>
            </a:r>
            <a:r>
              <a:rPr lang="en-US" sz="1800" dirty="0" err="1" smtClean="0"/>
              <a:t>rychlejší</a:t>
            </a:r>
            <a:r>
              <a:rPr lang="en-US" sz="1800" dirty="0" smtClean="0"/>
              <a:t> </a:t>
            </a:r>
            <a:r>
              <a:rPr lang="en-US" sz="1800" dirty="0" err="1" smtClean="0"/>
              <a:t>než</a:t>
            </a:r>
            <a:r>
              <a:rPr lang="en-US" sz="1800" dirty="0" smtClean="0"/>
              <a:t> GPRS – max. 474 </a:t>
            </a:r>
            <a:r>
              <a:rPr lang="en-US" sz="1800" dirty="0" err="1" smtClean="0"/>
              <a:t>kbit/s</a:t>
            </a:r>
            <a:r>
              <a:rPr lang="en-US" sz="1800" dirty="0" smtClean="0"/>
              <a:t>, </a:t>
            </a:r>
            <a:r>
              <a:rPr lang="en-US" sz="1800" dirty="0" err="1" smtClean="0"/>
              <a:t>v</a:t>
            </a:r>
            <a:r>
              <a:rPr lang="en-US" sz="1800" dirty="0" smtClean="0"/>
              <a:t> </a:t>
            </a:r>
            <a:r>
              <a:rPr lang="en-US" sz="1800" dirty="0" err="1" smtClean="0"/>
              <a:t>praxi</a:t>
            </a:r>
            <a:r>
              <a:rPr lang="en-US" sz="1800" dirty="0" smtClean="0"/>
              <a:t> 80 – 160 kb/</a:t>
            </a:r>
            <a:r>
              <a:rPr lang="en-US" sz="1800" dirty="0" err="1" smtClean="0"/>
              <a:t>s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Datové</a:t>
            </a:r>
            <a:r>
              <a:rPr lang="en-US" dirty="0" smtClean="0"/>
              <a:t> </a:t>
            </a:r>
            <a:r>
              <a:rPr lang="en-US" dirty="0" err="1" smtClean="0"/>
              <a:t>přenosy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soubor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velikosti</a:t>
            </a:r>
            <a:r>
              <a:rPr lang="en-US" dirty="0" smtClean="0"/>
              <a:t> 616kB</a:t>
            </a:r>
          </a:p>
          <a:p>
            <a:r>
              <a:rPr lang="en-US" dirty="0" smtClean="0"/>
              <a:t>CDS 		down: 363B/s 	      up: 1kB/s</a:t>
            </a:r>
          </a:p>
          <a:p>
            <a:r>
              <a:rPr lang="en-US" dirty="0" smtClean="0"/>
              <a:t>EDGE 		down: 11,7kB/s 	      up: 3,9kB/s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42216"/>
            <a:ext cx="5410200" cy="2815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0" y="4387609"/>
            <a:ext cx="5930900" cy="24703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Parametry</a:t>
            </a:r>
            <a:r>
              <a:rPr lang="en-US" dirty="0" smtClean="0"/>
              <a:t> </a:t>
            </a:r>
            <a:r>
              <a:rPr lang="en-US" dirty="0" err="1" smtClean="0"/>
              <a:t>sí</a:t>
            </a:r>
            <a:r>
              <a:rPr lang="en-US" dirty="0" smtClean="0"/>
              <a:t> </a:t>
            </a:r>
            <a:r>
              <a:rPr lang="en-US" dirty="0" err="1" smtClean="0"/>
              <a:t>tě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Nokia 6230i, USB CA-53, BTSSCAN</a:t>
            </a:r>
          </a:p>
          <a:p>
            <a:r>
              <a:rPr lang="en-US" dirty="0" smtClean="0"/>
              <a:t>handover</a:t>
            </a:r>
          </a:p>
          <a:p>
            <a:r>
              <a:rPr lang="en-US" dirty="0" smtClean="0"/>
              <a:t>Net Code: 230 01 (T-Mobile CZ)</a:t>
            </a:r>
          </a:p>
          <a:p>
            <a:r>
              <a:rPr lang="en-US" dirty="0" smtClean="0"/>
              <a:t>LAC: 403CH (16444D)</a:t>
            </a:r>
          </a:p>
          <a:p>
            <a:r>
              <a:rPr lang="en-US" dirty="0" smtClean="0"/>
              <a:t>type: home network</a:t>
            </a:r>
          </a:p>
          <a:p>
            <a:r>
              <a:rPr lang="en-US" dirty="0" smtClean="0"/>
              <a:t>Cell ID: 07BEH (1982D)</a:t>
            </a:r>
          </a:p>
          <a:p>
            <a:r>
              <a:rPr lang="en-US" dirty="0" smtClean="0"/>
              <a:t>signal: -72dB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07132"/>
            <a:ext cx="4191000" cy="34508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Analýza</a:t>
            </a:r>
            <a:r>
              <a:rPr lang="en-US" dirty="0" smtClean="0"/>
              <a:t> </a:t>
            </a:r>
            <a:r>
              <a:rPr lang="en-US" dirty="0" err="1" smtClean="0"/>
              <a:t>spektra</a:t>
            </a:r>
            <a:r>
              <a:rPr lang="en-US" dirty="0" smtClean="0"/>
              <a:t> GSM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(Primary) GSM 900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přidělen</a:t>
            </a:r>
            <a:r>
              <a:rPr lang="en-US" dirty="0" smtClean="0"/>
              <a:t> </a:t>
            </a:r>
            <a:r>
              <a:rPr lang="en-US" dirty="0" err="1" smtClean="0"/>
              <a:t>kmitočet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rozsahu</a:t>
            </a:r>
            <a:r>
              <a:rPr lang="en-US" dirty="0" smtClean="0"/>
              <a:t> 890,2 </a:t>
            </a:r>
            <a:r>
              <a:rPr lang="en-US" dirty="0" err="1" smtClean="0"/>
              <a:t>až</a:t>
            </a:r>
            <a:r>
              <a:rPr lang="en-US" dirty="0" smtClean="0"/>
              <a:t> 960 MHz</a:t>
            </a:r>
          </a:p>
          <a:p>
            <a:r>
              <a:rPr lang="en-US" dirty="0" smtClean="0"/>
              <a:t>uplink: 890,2 – 915 MHz (Mobil -&gt; BTS)</a:t>
            </a:r>
          </a:p>
          <a:p>
            <a:r>
              <a:rPr lang="en-US" dirty="0" smtClean="0"/>
              <a:t>downlink: 935,2 – 960 MHz (BTS -&gt; Mobil)</a:t>
            </a:r>
          </a:p>
          <a:p>
            <a:r>
              <a:rPr lang="en-US" dirty="0" err="1" smtClean="0"/>
              <a:t>pásmo</a:t>
            </a:r>
            <a:r>
              <a:rPr lang="en-US" dirty="0" smtClean="0"/>
              <a:t>: 200kHz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Analýza</a:t>
            </a:r>
            <a:r>
              <a:rPr lang="en-US" dirty="0" smtClean="0"/>
              <a:t> </a:t>
            </a:r>
            <a:r>
              <a:rPr lang="en-US" dirty="0" err="1" smtClean="0"/>
              <a:t>spektra</a:t>
            </a:r>
            <a:r>
              <a:rPr lang="en-US" dirty="0" smtClean="0"/>
              <a:t> GSM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Spectran</a:t>
            </a:r>
            <a:r>
              <a:rPr lang="en-US" dirty="0" smtClean="0"/>
              <a:t> HF6060, USB, SPECTRAN</a:t>
            </a:r>
          </a:p>
          <a:p>
            <a:r>
              <a:rPr lang="en-US" dirty="0" err="1" smtClean="0"/>
              <a:t>spektrum</a:t>
            </a:r>
            <a:r>
              <a:rPr lang="en-US" dirty="0" smtClean="0"/>
              <a:t> 	890 – 915MHz (935-960MHz)</a:t>
            </a:r>
          </a:p>
          <a:p>
            <a:r>
              <a:rPr lang="en-US" dirty="0" err="1" smtClean="0"/>
              <a:t>hovor</a:t>
            </a:r>
            <a:r>
              <a:rPr lang="en-US" dirty="0" smtClean="0"/>
              <a:t> 		T-Mobile -&gt; Vodafone</a:t>
            </a:r>
          </a:p>
          <a:p>
            <a:r>
              <a:rPr lang="en-US" dirty="0" err="1" smtClean="0"/>
              <a:t>chanels</a:t>
            </a:r>
            <a:r>
              <a:rPr lang="en-US" dirty="0" smtClean="0"/>
              <a:t>		897MHz -&gt; 900MHz</a:t>
            </a:r>
          </a:p>
          <a:p>
            <a:r>
              <a:rPr lang="en-US" dirty="0" smtClean="0"/>
              <a:t>peaks		-37dB -&gt; -48dB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489317"/>
            <a:ext cx="4800000" cy="2120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Analýza</a:t>
            </a:r>
            <a:r>
              <a:rPr lang="en-US" dirty="0" smtClean="0"/>
              <a:t> </a:t>
            </a:r>
            <a:r>
              <a:rPr lang="en-US" dirty="0" err="1" smtClean="0"/>
              <a:t>spektra</a:t>
            </a:r>
            <a:r>
              <a:rPr lang="en-US" dirty="0" smtClean="0"/>
              <a:t> GSM </a:t>
            </a:r>
            <a:endParaRPr lang="en-US" dirty="0"/>
          </a:p>
        </p:txBody>
      </p:sp>
      <p:pic>
        <p:nvPicPr>
          <p:cNvPr id="4" name="Content Placeholder 3" descr="GSM900_upli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167" y="1774825"/>
            <a:ext cx="5183666" cy="46259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254</TotalTime>
  <Words>431</Words>
  <Application>Microsoft Macintosh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Projekt č.2  Sítě GSM, datové přenosy GPRS, HSCSD, EDGE</vt:lpstr>
      <vt:lpstr>1. Odeslání  SMS pomocí  AT příkazů </vt:lpstr>
      <vt:lpstr>1. Odeslání  SMS pomocí  AT příkazů </vt:lpstr>
      <vt:lpstr>2. Datové přenosy </vt:lpstr>
      <vt:lpstr>2. Datové přenosy </vt:lpstr>
      <vt:lpstr>3. Parametry sí tě</vt:lpstr>
      <vt:lpstr>4. Analýza spektra GSM </vt:lpstr>
      <vt:lpstr>4. Analýza spektra GSM </vt:lpstr>
      <vt:lpstr>4. Analýza spektra GSM </vt:lpstr>
      <vt:lpstr>Závěr</vt:lpstr>
    </vt:vector>
  </TitlesOfParts>
  <Company>ČVUT Praha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č.2  Sítě GSM, datové přenosy GPRS, HSCSD, EDGE</dc:title>
  <dc:creator>Jan Dohnal</dc:creator>
  <cp:lastModifiedBy>Jan Dohnal</cp:lastModifiedBy>
  <cp:revision>25</cp:revision>
  <dcterms:created xsi:type="dcterms:W3CDTF">2008-11-19T11:55:47Z</dcterms:created>
  <dcterms:modified xsi:type="dcterms:W3CDTF">2008-11-19T11:58:28Z</dcterms:modified>
</cp:coreProperties>
</file>